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02" r:id="rId11"/>
    <p:sldId id="260" r:id="rId12"/>
    <p:sldId id="261" r:id="rId13"/>
    <p:sldId id="262" r:id="rId14"/>
    <p:sldId id="265" r:id="rId15"/>
    <p:sldId id="277" r:id="rId16"/>
    <p:sldId id="310" r:id="rId17"/>
    <p:sldId id="311" r:id="rId18"/>
    <p:sldId id="312" r:id="rId19"/>
    <p:sldId id="313" r:id="rId20"/>
    <p:sldId id="314" r:id="rId21"/>
    <p:sldId id="322" r:id="rId22"/>
    <p:sldId id="324" r:id="rId23"/>
    <p:sldId id="326" r:id="rId24"/>
    <p:sldId id="327" r:id="rId25"/>
    <p:sldId id="321" r:id="rId26"/>
    <p:sldId id="266" r:id="rId27"/>
    <p:sldId id="328" r:id="rId28"/>
    <p:sldId id="267" r:id="rId29"/>
    <p:sldId id="269" r:id="rId30"/>
    <p:sldId id="285" r:id="rId31"/>
    <p:sldId id="286" r:id="rId32"/>
    <p:sldId id="297" r:id="rId33"/>
    <p:sldId id="325" r:id="rId34"/>
    <p:sldId id="329" r:id="rId35"/>
    <p:sldId id="315" r:id="rId36"/>
    <p:sldId id="316" r:id="rId37"/>
    <p:sldId id="317" r:id="rId38"/>
    <p:sldId id="318" r:id="rId39"/>
    <p:sldId id="319" r:id="rId40"/>
    <p:sldId id="320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9"/>
    <p:restoredTop sz="93571"/>
  </p:normalViewPr>
  <p:slideViewPr>
    <p:cSldViewPr snapToGrid="0" snapToObjects="1">
      <p:cViewPr varScale="1">
        <p:scale>
          <a:sx n="143" d="100"/>
          <a:sy n="143" d="100"/>
        </p:scale>
        <p:origin x="170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10D6CF-3A1B-D84B-AE61-64897975B55C}" type="datetimeFigureOut">
              <a:t>2020. 11. 7.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F7FDB-7404-5D4A-B77C-B0D58A0E37E9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0801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F7FDB-7404-5D4A-B77C-B0D58A0E37E9}" type="slidenum"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33684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F7FDB-7404-5D4A-B77C-B0D58A0E37E9}" type="slidenum">
              <a:rPr lang="en-US" altLang="ko-KR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5388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F7FDB-7404-5D4A-B77C-B0D58A0E37E9}" type="slidenum">
              <a:rPr lang="en-US" altLang="ko-KR" smtClean="0"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0414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F7FDB-7404-5D4A-B77C-B0D58A0E37E9}" type="slidenum">
              <a:rPr lang="en-US" altLang="ko-KR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377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239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78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82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95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416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40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75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56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40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892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792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1EAB1-9342-B340-B11F-3638CF96691A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BED8C-6AE5-CD43-A7D7-6A199F547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38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developer.apple.com/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AppleGothic" pitchFamily="2" charset="-127"/>
                <a:ea typeface="AppleGothic" pitchFamily="2" charset="-127"/>
                <a:cs typeface="나눔고딕"/>
              </a:rPr>
              <a:t>11</a:t>
            </a:r>
            <a:r>
              <a:rPr lang="ko-KR" altLang="en-US" dirty="0">
                <a:latin typeface="AppleGothic" pitchFamily="2" charset="-127"/>
                <a:ea typeface="AppleGothic" pitchFamily="2" charset="-127"/>
                <a:cs typeface="나눔고딕"/>
              </a:rPr>
              <a:t>장 </a:t>
            </a:r>
            <a:r>
              <a:rPr lang="en-US" dirty="0">
                <a:latin typeface="AppleGothic" pitchFamily="2" charset="-127"/>
                <a:ea typeface="AppleGothic" pitchFamily="2" charset="-127"/>
                <a:cs typeface="나눔고딕"/>
              </a:rPr>
              <a:t>APNS(Notification) </a:t>
            </a:r>
            <a:r>
              <a:rPr lang="ko-KR" altLang="en-US" dirty="0">
                <a:latin typeface="AppleGothic" pitchFamily="2" charset="-127"/>
                <a:ea typeface="AppleGothic" pitchFamily="2" charset="-127"/>
                <a:cs typeface="나눔고딕"/>
              </a:rPr>
              <a:t>소개</a:t>
            </a:r>
            <a:endParaRPr lang="en-US" dirty="0"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365296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Notification(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통보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):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다수에게 데이터를 전달하려면 통보를 사용할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	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로컬 통보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UNUserNotificationCenter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클래스를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스케쥴을 통해 특정한 시간에 전달을 할 경우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앱이 백그라운드에 있거나 실행중이 아니여도 전달받을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푸시 통보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iOS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디바이스와 서버간에 통보가 필요할 경우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Applie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Push Notification Service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통해 새로운 메세지를 전달할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702916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Local Notification: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별도로 서버와 통신 없이 로컬에서 예약을 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UNUserNotificationCenter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의 인스턴스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로컬에서 통보를 셋팅하고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UNTimeIntervalNotificationTrigger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클래스를 통해 트리거를 실행할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678433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UNMutableNotificationContent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의 속성들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title: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제목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subtitle: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부제목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body: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메세지 내용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badge: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뱃지 숫자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UNTimeIntervalNotificationTrigger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클래스를 통해 통보할 시간 간격을 지정할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UNNotificationRequest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클래스를 통해 컨텐츠와 트리거를 지정해서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UNUserNotificationCenter.current().add()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메서드에 등록되면 정해진 통보가 발생한다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678433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로컬</a:t>
            </a: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Notification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데모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1A5D0D-E4AB-4646-9C24-B5CEF25A5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45" y="1074662"/>
            <a:ext cx="3927707" cy="54391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B0DE085-2424-374B-83AC-71BD4FFB7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109" y="2280745"/>
            <a:ext cx="3551701" cy="260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33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소개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2" name="Picture 1" descr="스크린샷 2015-06-01 오후 2.20.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092" y="876105"/>
            <a:ext cx="6295924" cy="574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4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APNS: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서버에서 다양한 디바이스로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push notification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을 하려면 셋팅을 해야 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아이폰 이나 아이패드가 필요하다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시뮬레이터가 아닌 실제 기기가 필요하다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애플 개발자 프로그램에 가입되어 있어야 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push notification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이 활성화된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provision profile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셋업필요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앱에서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push notification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을 위한 디바이스를 등록한다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앱에 대한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device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의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push notification identifier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수집하고 서버로 보낸다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259675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리모트 통지를 받은 경우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320F97-C035-9E40-9426-3383F6E70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319" y="912875"/>
            <a:ext cx="2677282" cy="57972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84B55B3-3A5D-F047-B350-38E38949E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635" y="912875"/>
            <a:ext cx="2677282" cy="579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14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12351"/>
            <a:ext cx="5334000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Notification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권한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유저의 알림 권한을 요구한다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UIUserNotificationType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은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  .badge .sound .banner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   </a:t>
            </a:r>
          </a:p>
          <a:p>
            <a:pPr lvl="1" algn="l"/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  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등이 존재한다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registerUserNotificationSettings</a:t>
            </a: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로 시스템에 등록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8B6C81-EAAE-974D-B1EB-F911AF10E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099" y="441397"/>
            <a:ext cx="2899937" cy="627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0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위치 기반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Notification: 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CLCircularRegion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을 이용한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Local Notification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Core Location Service(</a:t>
            </a:r>
            <a:r>
              <a:rPr 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CLLocationManager</a:t>
            </a: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)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이용에 대한 유저 권한이 필요하다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NSLocationWhenInUsageDescription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 대한 메시지를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plist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 정의해야 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1627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Silent Remote Notification: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얼럿이나 배너를 보여주지 않고 앱이 백그라운드에서 무언가를 수행하게 하는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notification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content-available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값을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로 준다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프로젝트 </a:t>
            </a:r>
            <a:r>
              <a:rPr lang="ko-KR" alt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셋팅의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Signing &amp; Capabilities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내의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Background Modes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항목에 있는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“Remote Notifications”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체크한다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72C2BF-13FF-B74F-A47D-15D60BFA4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4111650"/>
            <a:ext cx="6879714" cy="262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Notification(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통보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):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앱이 유저에게 무언가를 알리기 위한 수단이다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	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iOS 10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부터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UserNotifications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프레임워크로 통일해서 제공된다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로컬 통보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UNUserNotificationCenter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클래스를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스케쥴을 통해 특정한 시간에 전달을 할 경우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앱이 백그라운드에 있거나 실행중이 아니여도 전달받을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푸시 통보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iOS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디바이스와 서버간에 통보가 필요할 경우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Apple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Push Notification Service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통해 새로운 메세지를 전달할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284959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Actions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&amp;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Categories: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각 카테고리에 다수의 액션이 존재하는 방식이다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각 액션은 수행해야 할 기능에 대한 정의이다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2" name="Picture 1" descr="스크린샷 2015-06-05 오전 10.32.5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52" y="2961861"/>
            <a:ext cx="8145253" cy="329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  <a:hlinkClick r:id="rId2"/>
              </a:rPr>
              <a:t>http://developer.apple.com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에서 개발자 계정을 만들고 아래와 같이 초청장을 받은 경우 승인을 하면 바로 유료 계정으로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서비스를 생성할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895" y="2405899"/>
            <a:ext cx="6380922" cy="434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16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키체인 접근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-&gt;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인증서 지원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-&gt;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인증기관에서 인증서 요청을 클릭해서 아래와 같이 진행한다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25B5D3-361A-1B4C-B6BE-A8202E1E6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838" y="1972558"/>
            <a:ext cx="6782324" cy="475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557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34808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생성한 파일을 애플 개발자 사이트로 업로드해야 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A97062-2091-A543-957D-109041CC2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506" y="1743261"/>
            <a:ext cx="7162800" cy="461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42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업로드이후에 바로 개발자 인증서를 다운로드 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982FA8-324F-854F-9E55-1ED411A6A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465" y="1898322"/>
            <a:ext cx="8281573" cy="269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163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node </a:t>
            </a:r>
            <a:r>
              <a:rPr lang="en-US" altLang="ko-KR" dirty="0" err="1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apn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에서 사용할 수 있도록 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Certificates.p12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로 저장하고 한번 더 </a:t>
            </a:r>
            <a:r>
              <a:rPr lang="en-US" altLang="ko-KR" dirty="0" err="1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aps.cer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라는 이름으로 저장한다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FEAC91-E1F1-DF4D-A857-1C3FB521C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67" y="1962150"/>
            <a:ext cx="6568186" cy="349597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DB0F8B9-CD1E-5643-8C2C-106E0C2A0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278" y="4783277"/>
            <a:ext cx="3978722" cy="195285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AEF848B-6C4B-4744-A02F-83D46DDBE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5272" y="4778669"/>
            <a:ext cx="3942220" cy="195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18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APNS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를 위한 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App ID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생성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새로운 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App IDs</a:t>
            </a:r>
            <a:r>
              <a:rPr lang="ko-KR" altLang="en-US" dirty="0" err="1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를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생성해야 한다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DB7008-BCFD-FE4D-BBB0-3B0FFAA64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260" y="2093143"/>
            <a:ext cx="6691479" cy="415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44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APNS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를 위한 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App ID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생성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앱당 하나의 인증서와 묶이기 때문에 *를 사용하지 않고 정확한 이름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(Explicit)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을 부여해야 한다</a:t>
            </a:r>
            <a:r>
              <a:rPr lang="en-US" altLang="ko-KR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  </a:t>
            </a:r>
            <a:endParaRPr lang="en-US" dirty="0">
              <a:solidFill>
                <a:srgbClr val="000000"/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4E62D0C-963F-7B4C-8D72-E54094C13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70" y="2449095"/>
            <a:ext cx="8570259" cy="271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3360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App Services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Push Notifications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체크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877AF9-4902-C648-8716-3C4909DA6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5" y="1668962"/>
            <a:ext cx="8677835" cy="176003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CDC6787-98D0-1040-80E7-E8C9015BE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7011" y="3035950"/>
            <a:ext cx="4542491" cy="343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44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35270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위한 인증서를 생성해야 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Development SSL Certificate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에서 추가한다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20B536F-80FF-3B40-B783-194434385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505" y="2103621"/>
            <a:ext cx="5622467" cy="425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55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다양한 알림 방식이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	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잠금모드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,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위에서 알림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,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Alert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뜨는 방식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로컬 통보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UNUserNotificationCenter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클래스를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스케쥴을 통해 특정한 시간에 전달을 할 경우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앱이 백그라운드에 있거나 실행중이 아니여도 전달받을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푸시 통보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iOS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디바이스와 서버간에 통보가 필요할 경우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Applie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Push Notification Service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통해 새로운 메세지를 전달할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1953335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7799" y="258111"/>
            <a:ext cx="8595012" cy="6365453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인증서를 생성할 때 일반 이름에 어떤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Push Service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위한 것인지를 지정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일반 이름에 개발목적인지 정식서비스를 위한것인지 명시한다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29BEF9-9444-B14F-8475-774672615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677" y="2293069"/>
            <a:ext cx="6348691" cy="445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453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키체인에서 확인해 보면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Apple Development IOS Push Services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가 다운로드된 인증서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069D1F-D1BC-3F45-A6C4-1369D0519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494" y="2394979"/>
            <a:ext cx="7901516" cy="287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453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DemoAPNS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란 이름으로 새로운 프로젝트를 생성한다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프로젝트의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Signing &amp; Capabilities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탭에서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Bundle Identifier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에서 </a:t>
            </a: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com.credu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**.DemoAPNS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확인한다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938A15-BDC1-BC4D-8049-D6AA7AFE0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54" y="2826949"/>
            <a:ext cx="8780092" cy="239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9250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프로젝트 상단의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Signing &amp; Capabilities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+ </a:t>
            </a:r>
            <a:r>
              <a:rPr lang="ko-KR" alt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클릭한다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검색창이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뜨면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Push Notifications</a:t>
            </a:r>
            <a:r>
              <a:rPr lang="ko-KR" alt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찾아서 하단에 드래그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&amp;</a:t>
            </a:r>
            <a:r>
              <a:rPr lang="ko-KR" alt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드롭한다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F2AD83-B592-9544-98C4-5FF1191FA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172" y="2452565"/>
            <a:ext cx="8317133" cy="427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882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PROJECT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의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Info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iOS Deployment Target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을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12.0</a:t>
            </a:r>
            <a:r>
              <a:rPr lang="ko-KR" alt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으로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지정하면 최소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12.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*에서 최대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14.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*까지 지원할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554CA1-494E-EA43-9AEB-A4E3175D0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16" y="2205202"/>
            <a:ext cx="8668871" cy="348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5938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>
            <a:normAutofit fontScale="70000" lnSpcReduction="20000"/>
          </a:bodyPr>
          <a:lstStyle/>
          <a:p>
            <a:pPr marL="514350" indent="-514350" algn="l">
              <a:buFont typeface="Arial"/>
              <a:buChar char="•"/>
            </a:pPr>
            <a:r>
              <a:rPr lang="ko-KR" altLang="en-US" sz="4600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푸시 프로바이더 구현</a:t>
            </a:r>
            <a:endParaRPr lang="en-US" altLang="ko-KR" sz="46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lnSpc>
                <a:spcPct val="120000"/>
              </a:lnSpc>
              <a:buFont typeface="Arial"/>
              <a:buChar char="•"/>
            </a:pPr>
            <a:r>
              <a:rPr lang="en-US" altLang="ko-KR" sz="3400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node-apn</a:t>
            </a:r>
            <a:r>
              <a:rPr lang="ko-KR" altLang="en-US" sz="3400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에서 제공하는 코드를 사용한다</a:t>
            </a:r>
            <a:r>
              <a:rPr lang="en-US" altLang="ko-KR" sz="3400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sz="3400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아래의 붉은 색 부분을 수정한다</a:t>
            </a:r>
            <a:r>
              <a:rPr lang="en-US" altLang="ko-KR" sz="3400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sz="3400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sz="34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algn="l"/>
            <a:endParaRPr lang="en-US" sz="2400" b="1" dirty="0">
              <a:solidFill>
                <a:srgbClr val="000000"/>
              </a:solidFill>
              <a:latin typeface="AppleGothic" pitchFamily="2" charset="-127"/>
              <a:ea typeface="AppleGothic" pitchFamily="2" charset="-127"/>
            </a:endParaRPr>
          </a:p>
          <a:p>
            <a:pPr algn="l"/>
            <a:r>
              <a:rPr lang="en-US" altLang="ko-KR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const</a:t>
            </a: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 </a:t>
            </a:r>
            <a:r>
              <a:rPr lang="en-US" altLang="ko-KR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apn</a:t>
            </a: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 = require("</a:t>
            </a:r>
            <a:r>
              <a:rPr lang="en-US" altLang="ko-KR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apn</a:t>
            </a: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");</a:t>
            </a:r>
          </a:p>
          <a:p>
            <a:pPr algn="l"/>
            <a:b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let tokens = ["</a:t>
            </a:r>
            <a:r>
              <a:rPr lang="en-US" altLang="ko-KR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09F30385B4A2D8287F4A26A67AE4FAA9EDAEB314F7D45F590C7D6178C90E1281</a:t>
            </a: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"];</a:t>
            </a:r>
          </a:p>
          <a:p>
            <a:pPr algn="l"/>
            <a:b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let service = new </a:t>
            </a:r>
            <a:r>
              <a:rPr lang="en-US" altLang="ko-KR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apn.Provider</a:t>
            </a: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({</a:t>
            </a:r>
          </a:p>
          <a:p>
            <a:pPr algn="l"/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cert: "</a:t>
            </a:r>
            <a:r>
              <a:rPr lang="en-US" altLang="ko-KR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cert.pem</a:t>
            </a: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",</a:t>
            </a:r>
          </a:p>
          <a:p>
            <a:pPr algn="l"/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key: "</a:t>
            </a:r>
            <a:r>
              <a:rPr lang="en-US" altLang="ko-KR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key.pem</a:t>
            </a: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",</a:t>
            </a:r>
          </a:p>
          <a:p>
            <a:pPr algn="l"/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});</a:t>
            </a:r>
          </a:p>
          <a:p>
            <a:pPr algn="l"/>
            <a:b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let note = new </a:t>
            </a:r>
            <a:r>
              <a:rPr lang="en-US" altLang="ko-KR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apn.Notification</a:t>
            </a: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({</a:t>
            </a:r>
          </a:p>
          <a:p>
            <a:pPr algn="l"/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  alert: "Breaking News: I just sent my first Push Notification",</a:t>
            </a:r>
          </a:p>
          <a:p>
            <a:pPr algn="l"/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});</a:t>
            </a: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endParaRPr lang="en-US" altLang="ko-KR" sz="32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514350" indent="-514350" algn="l">
              <a:buFont typeface="Arial"/>
              <a:buChar char="•"/>
            </a:pP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18497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>
            <a:normAutofit lnSpcReduction="10000"/>
          </a:bodyPr>
          <a:lstStyle/>
          <a:p>
            <a:pPr marL="514350" indent="-514350" algn="l">
              <a:buFont typeface="Arial"/>
              <a:buChar char="•"/>
            </a:pPr>
            <a:r>
              <a:rPr lang="ko-KR" altLang="en-US" sz="3500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푸시 프로바이더 구현</a:t>
            </a:r>
            <a:endParaRPr lang="en-US" altLang="ko-KR" sz="35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메세지를 전송하는 코드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algn="l"/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// The topic is usually the bundle identifier of your application.</a:t>
            </a:r>
          </a:p>
          <a:p>
            <a:pPr algn="l"/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note.topic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 = "com.credu02.DemoAPNS";</a:t>
            </a:r>
          </a:p>
          <a:p>
            <a:pPr algn="l"/>
            <a:b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</a:br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console.log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(`Sending: ${</a:t>
            </a:r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note.compile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()} to ${tokens}`);</a:t>
            </a:r>
          </a:p>
          <a:p>
            <a:pPr algn="l"/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service.send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(note, tokens).then( result =&gt; {</a:t>
            </a:r>
          </a:p>
          <a:p>
            <a:pPr algn="l"/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console.log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("sent:", </a:t>
            </a:r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result.sent.length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);</a:t>
            </a:r>
          </a:p>
          <a:p>
            <a:pPr algn="l"/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console.log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("failed:", </a:t>
            </a:r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result.failed.length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);</a:t>
            </a:r>
          </a:p>
          <a:p>
            <a:pPr algn="l"/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console.log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(</a:t>
            </a:r>
            <a:r>
              <a:rPr lang="en-US" altLang="ko-KR" sz="2200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result.failed</a:t>
            </a:r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);</a:t>
            </a:r>
          </a:p>
          <a:p>
            <a:pPr algn="l"/>
            <a:r>
              <a:rPr lang="en-US" altLang="ko-KR" sz="2200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AppleGothic" charset="-127"/>
              </a:rPr>
              <a:t>});</a:t>
            </a:r>
          </a:p>
          <a:p>
            <a:pPr algn="l"/>
            <a:endParaRPr lang="ko-KR" altLang="en-US" sz="36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Nanum Gothic" charset="-127"/>
            </a:endParaRPr>
          </a:p>
          <a:p>
            <a:pPr marL="1028700" lvl="1" indent="-57150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Nanum Gothic" charset="-127"/>
              </a:rPr>
              <a:t>이제 이 코드를 실행시켜보자</a:t>
            </a:r>
            <a:r>
              <a:rPr 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Nanum Gothic" charset="-127"/>
              </a:rPr>
              <a:t>.</a:t>
            </a:r>
            <a:endParaRPr lang="ko-KR" alt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Nanum Gothic" charset="-127"/>
            </a:endParaRPr>
          </a:p>
          <a:p>
            <a:pPr algn="l"/>
            <a:r>
              <a:rPr lang="en-US" sz="2400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Nanum Gothic" charset="-127"/>
              </a:rPr>
              <a:t>node app2.js</a:t>
            </a:r>
            <a:endParaRPr lang="ko-KR" altLang="en-US" sz="24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Nanum Gothic" charset="-127"/>
            </a:endParaRPr>
          </a:p>
          <a:p>
            <a:pPr marL="514350" indent="-514350" algn="l">
              <a:buFont typeface="Arial"/>
              <a:buChar char="•"/>
            </a:pPr>
            <a:endParaRPr lang="en-US" altLang="ko-KR" sz="35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sz="32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514350" indent="-514350" algn="l">
              <a:buFont typeface="Arial"/>
              <a:buChar char="•"/>
            </a:pP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859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>
            <a:normAutofit/>
          </a:bodyPr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 tester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맥의 앱스토어에서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 Tool</a:t>
            </a:r>
            <a:r>
              <a:rPr lang="ko-KR" altLang="en-US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라고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검색한다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endParaRPr lang="en-US" altLang="ko-KR" sz="32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514350" indent="-514350" algn="l">
              <a:buFont typeface="Arial"/>
              <a:buChar char="•"/>
            </a:pP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3CF0FB1-F60B-5941-98EE-542BDCD6D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90" y="1791495"/>
            <a:ext cx="8691418" cy="472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4769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>
            <a:normAutofit/>
          </a:bodyPr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APNS Tool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사용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디바이스 토큰을 복사해 두고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,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인증서를 로딩하면 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간단한 테스트 정도를 할 수 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514350" indent="-514350" algn="l">
              <a:buFont typeface="Arial"/>
              <a:buChar char="•"/>
            </a:pPr>
            <a:endParaRPr lang="en-US" altLang="ko-KR" sz="35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endParaRPr lang="en-US" altLang="ko-KR" sz="32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514350" indent="-514350" algn="l">
              <a:buFont typeface="Arial"/>
              <a:buChar char="•"/>
            </a:pP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B287BB-89B4-8C46-83AD-20C479BF4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086" y="1855901"/>
            <a:ext cx="5144496" cy="495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8468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>
            <a:normAutofit/>
          </a:bodyPr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디바이스 토큰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아래와 같이 앱을 실기에서 실행한 후에 디바이스 토큰을 복사하면 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endParaRPr lang="en-US" altLang="ko-KR" sz="32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514350" indent="-514350" algn="l">
              <a:buFont typeface="Arial"/>
              <a:buChar char="•"/>
            </a:pP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A4507E-0365-144F-93D3-47F39BD61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95" y="2027895"/>
            <a:ext cx="8130988" cy="467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846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Notification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권한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	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iOS 9.0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부터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Local Notification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도 유저에게 알림 권한을 요구하도록 변경되었다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기존에는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Remote Notification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만 권한이 필요했었다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registerUserNotificationSettings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로 등록한다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8265522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>
            <a:normAutofit/>
          </a:bodyPr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결과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아래와 같이 메세지가 전송된다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endParaRPr lang="en-US" altLang="ko-KR" sz="3200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514350" indent="-514350" algn="l">
              <a:buFont typeface="Arial"/>
              <a:buChar char="•"/>
            </a:pPr>
            <a:endParaRPr lang="en-US" dirty="0">
              <a:solidFill>
                <a:srgbClr val="00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1F51B2-4C1D-BD47-809B-06FEB3E01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823" y="1483309"/>
            <a:ext cx="2438401" cy="527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846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Remote Notification:	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서버에서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통해서 단말에 보내는 노티피케이션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현재 대부분의 앱들은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Remote Notification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사용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사용자로부터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Notification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 대한 권한을 획득해야 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사용을 위해 인증서 생성이 필요하다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iOS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7.0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부터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“Silent Push Notification”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을 지원한다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31713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란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?:	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Apple Push Notification Service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모든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Device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의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Remote Notification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은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거쳐야 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단말에서 서버로 전달할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Device Token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을 생성한다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알림을 받을 단말이 알림 수신을 못할 경우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에 정의된 일정 시간 서버에 저장해 둔다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약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15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일에서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30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일정도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)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131713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항상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APNS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거쳐야 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	</a:t>
            </a:r>
          </a:p>
          <a:p>
            <a:pPr lvl="1" algn="l"/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pic>
        <p:nvPicPr>
          <p:cNvPr id="2" name="Picture 1" descr="스크린샷 2015-06-03 오후 3.27.1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95" y="981363"/>
            <a:ext cx="7925675" cy="1607305"/>
          </a:xfrm>
          <a:prstGeom prst="rect">
            <a:avLst/>
          </a:prstGeom>
        </p:spPr>
      </p:pic>
      <p:pic>
        <p:nvPicPr>
          <p:cNvPr id="4" name="Picture 3" descr="스크린샷 2015-06-03 오후 3.27.1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45" y="2588668"/>
            <a:ext cx="7797825" cy="398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1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Device Token:	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일명 </a:t>
            </a:r>
            <a:r>
              <a:rPr lang="en-US" altLang="ko-KR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Push Token</a:t>
            </a:r>
          </a:p>
          <a:p>
            <a:pPr marL="971550" lvl="1" indent="-514350" algn="l">
              <a:buFont typeface="Arial"/>
              <a:buChar char="•"/>
            </a:pPr>
            <a:r>
              <a:rPr lang="en-US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AppDelegate</a:t>
            </a:r>
            <a:r>
              <a:rPr lang="ko-KR" altLang="en-US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의 </a:t>
            </a:r>
            <a:r>
              <a:rPr lang="en-US" dirty="0" err="1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application:didRegisterForRemoteNotificationsWithDeviceToken</a:t>
            </a:r>
            <a:r>
              <a:rPr lang="en-US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</a:t>
            </a:r>
            <a:r>
              <a:rPr lang="ko-KR" altLang="en-US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메서드에서 획득</a:t>
            </a:r>
            <a:r>
              <a:rPr lang="en-US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(APNS</a:t>
            </a:r>
            <a:r>
              <a:rPr lang="ko-KR" altLang="en-US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서버에서 단말에 던져주면서 만들어 진다</a:t>
            </a:r>
            <a:r>
              <a:rPr lang="en-US" dirty="0">
                <a:solidFill>
                  <a:schemeClr val="tx1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.)</a:t>
            </a:r>
            <a:endParaRPr lang="ko-KR" altLang="en-US" dirty="0">
              <a:solidFill>
                <a:schemeClr val="tx1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Device Token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은 영구적이지 않다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!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키로 사용하면 안된다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매번 받은 토큰을 서버에 넘겨주어야 안전하다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131713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95" y="344235"/>
            <a:ext cx="8451115" cy="6279329"/>
          </a:xfrm>
        </p:spPr>
        <p:txBody>
          <a:bodyPr/>
          <a:lstStyle/>
          <a:p>
            <a:pPr marL="514350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Payload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기본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:	</a:t>
            </a:r>
          </a:p>
          <a:p>
            <a:pPr marL="971550" lvl="1" indent="-514350" algn="l">
              <a:buFont typeface="Arial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서버에서 단말에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Notification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을 보내기 위한 규약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iOS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8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부터는 기존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256byte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에서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2kbyte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로 늘어남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현재는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4kb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로 늘어남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971550" lvl="1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“aps”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키를 가지는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JSON Dictionary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형태의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plain text</a:t>
            </a:r>
          </a:p>
          <a:p>
            <a:pPr marL="1428750" lvl="2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alert: string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또는 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dictionary </a:t>
            </a:r>
          </a:p>
          <a:p>
            <a:pPr marL="1428750" lvl="2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badge: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앱 아이콘 상단에 표시되는 숫자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1428750" lvl="2" indent="-514350" algn="l">
              <a:buFont typeface="Arial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sound: 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기본 사운드를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1428750" lvl="2" indent="-514350" algn="l">
              <a:buFont typeface="Arial"/>
              <a:buChar char="•"/>
            </a:pPr>
            <a:r>
              <a:rPr lang="en-US" altLang="ko-KR" dirty="0" err="1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content-avaliable:number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를 사용한다</a:t>
            </a:r>
            <a:r>
              <a:rPr lang="en-US" altLang="ko-KR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AppleGothic" pitchFamily="2" charset="-127"/>
                <a:ea typeface="AppleGothic" pitchFamily="2" charset="-127"/>
                <a:cs typeface="나눔고딕"/>
              </a:rPr>
              <a:t> </a:t>
            </a: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  <a:p>
            <a:pPr marL="1428750" lvl="2" indent="-514350" algn="l">
              <a:buFont typeface="Arial"/>
              <a:buChar char="•"/>
            </a:pPr>
            <a:endParaRPr lang="en-US" altLang="ko-KR" dirty="0">
              <a:solidFill>
                <a:srgbClr val="000000"/>
              </a:solidFill>
              <a:latin typeface="AppleGothic" pitchFamily="2" charset="-127"/>
              <a:ea typeface="AppleGothic" pitchFamily="2" charset="-127"/>
              <a:cs typeface="나눔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FA93BD-3904-F24D-BCAA-11C49B437DCA}"/>
              </a:ext>
            </a:extLst>
          </p:cNvPr>
          <p:cNvSpPr txBox="1"/>
          <p:nvPr/>
        </p:nvSpPr>
        <p:spPr>
          <a:xfrm>
            <a:off x="582706" y="5728447"/>
            <a:ext cx="8260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R" dirty="0"/>
              <a:t>https://</a:t>
            </a:r>
            <a:r>
              <a:rPr kumimoji="1" lang="en" altLang="ko-KR" dirty="0" err="1"/>
              <a:t>developer.apple.com</a:t>
            </a:r>
            <a:r>
              <a:rPr kumimoji="1" lang="en" altLang="ko-KR" dirty="0"/>
              <a:t>/documentation/</a:t>
            </a:r>
            <a:r>
              <a:rPr kumimoji="1" lang="en" altLang="ko-KR" dirty="0" err="1"/>
              <a:t>usernotifications</a:t>
            </a:r>
            <a:r>
              <a:rPr kumimoji="1" lang="en" altLang="ko-KR" dirty="0"/>
              <a:t>/</a:t>
            </a:r>
            <a:r>
              <a:rPr kumimoji="1" lang="en" altLang="ko-KR" dirty="0" err="1"/>
              <a:t>setting_up_a_remote_notification_server</a:t>
            </a:r>
            <a:r>
              <a:rPr kumimoji="1" lang="en" altLang="ko-KR" dirty="0"/>
              <a:t>/generating_a_remote_notification#2943359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1713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5894</TotalTime>
  <Words>1185</Words>
  <Application>Microsoft Macintosh PowerPoint</Application>
  <PresentationFormat>화면 슬라이드 쇼(4:3)</PresentationFormat>
  <Paragraphs>142</Paragraphs>
  <Slides>40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6" baseType="lpstr">
      <vt:lpstr>나눔고딕</vt:lpstr>
      <vt:lpstr>맑은 고딕</vt:lpstr>
      <vt:lpstr>AppleGothic</vt:lpstr>
      <vt:lpstr>Arial</vt:lpstr>
      <vt:lpstr>Calibri</vt:lpstr>
      <vt:lpstr>Office Theme</vt:lpstr>
      <vt:lpstr>11장 APNS(Notification) 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Notification 소개</dc:title>
  <dc:creator>김종덕</dc:creator>
  <cp:lastModifiedBy>Microsoft Office User</cp:lastModifiedBy>
  <cp:revision>130</cp:revision>
  <dcterms:created xsi:type="dcterms:W3CDTF">2015-04-01T02:50:04Z</dcterms:created>
  <dcterms:modified xsi:type="dcterms:W3CDTF">2020-11-07T06:57:14Z</dcterms:modified>
</cp:coreProperties>
</file>

<file path=docProps/thumbnail.jpeg>
</file>